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79" r:id="rId3"/>
    <p:sldId id="298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9" r:id="rId17"/>
    <p:sldId id="282" r:id="rId18"/>
    <p:sldId id="283" r:id="rId19"/>
    <p:sldId id="284" r:id="rId20"/>
    <p:sldId id="28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12" y="-7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302" y="374038"/>
            <a:ext cx="8953500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288" y="1359039"/>
            <a:ext cx="4262064" cy="2312171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3535968"/>
            <a:ext cx="4322618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986484" y="1731818"/>
            <a:ext cx="3053765" cy="370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52" y="1731818"/>
            <a:ext cx="6067960" cy="3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6" y="1731819"/>
            <a:ext cx="3088584" cy="366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18" y="5588257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9" y="1731818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825968" y="1619246"/>
            <a:ext cx="3431375" cy="266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5364" y="4521474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0" y="1625997"/>
            <a:ext cx="3467689" cy="2654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39633" y="447530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59" y="1323723"/>
            <a:ext cx="6787394" cy="38179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041" y="5320008"/>
            <a:ext cx="1053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401778" y="2030236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6" y="5588257"/>
            <a:ext cx="406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511440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5" y="2400456"/>
            <a:ext cx="3360191" cy="229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9" y="2400456"/>
            <a:ext cx="3618731" cy="22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5" y="1939655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914068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833845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1765585"/>
            <a:ext cx="6054436" cy="3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450488" y="27071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1" y="4929188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400519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14313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62891" y="179878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87504" y="304800"/>
            <a:ext cx="205581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48566" y="304800"/>
            <a:ext cx="2055814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3017962"/>
            <a:ext cx="476250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bn-IN" b="1" dirty="0"/>
              <a:t>মো:মশিউর রহমান</a:t>
            </a:r>
            <a:endParaRPr lang="en-US" dirty="0"/>
          </a:p>
          <a:p>
            <a:r>
              <a:rPr lang="bn-IN" b="1" dirty="0"/>
              <a:t>প্রভাষক ইংরেজি</a:t>
            </a:r>
            <a:endParaRPr lang="en-US" dirty="0"/>
          </a:p>
          <a:p>
            <a:r>
              <a:rPr lang="bn-IN" b="1" dirty="0"/>
              <a:t>কানুদাসকাঠি ইসলামিয়া ফাজিল মাদ্রাসা</a:t>
            </a:r>
            <a:endParaRPr lang="en-US" dirty="0"/>
          </a:p>
          <a:p>
            <a:r>
              <a:rPr lang="bn-IN" b="1" dirty="0"/>
              <a:t>রাজাপুর, ঝালাকাঠি|</a:t>
            </a:r>
            <a:endParaRPr lang="en-US" dirty="0"/>
          </a:p>
          <a:p>
            <a:r>
              <a:rPr lang="bn-IN" b="1" dirty="0"/>
              <a:t>জেলা অ্যাম্বাসেডর </a:t>
            </a:r>
            <a:r>
              <a:rPr lang="en-US" b="1" dirty="0"/>
              <a:t> a2i</a:t>
            </a:r>
            <a:endParaRPr lang="en-US" dirty="0"/>
          </a:p>
          <a:p>
            <a:r>
              <a:rPr lang="bn-IN" b="1" dirty="0"/>
              <a:t>প্রধানমন্ত্রীর কার্যালয় |</a:t>
            </a:r>
            <a:endParaRPr lang="en-US" dirty="0"/>
          </a:p>
          <a:p>
            <a:r>
              <a:rPr lang="bn-IN" b="1" dirty="0"/>
              <a:t>মোবাইল:০১৭২৮৮৭৩৮৭২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0000" y="2719940"/>
            <a:ext cx="6191250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৯ম</a:t>
            </a: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16" y="5334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25" y="357188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85010" y="600791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048795" y="1048976"/>
            <a:ext cx="1853863" cy="1549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48" y="1256268"/>
            <a:ext cx="2071254" cy="2071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61" y="428625"/>
            <a:ext cx="10041214" cy="1723415"/>
          </a:xfrm>
        </p:spPr>
        <p:txBody>
          <a:bodyPr lIns="91435" tIns="45718" rIns="91435" bIns="45718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150417"/>
            <a:ext cx="5885584" cy="44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070" y="5358544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918" y="5356619"/>
            <a:ext cx="775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023" y="5409587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48" y="2412018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86747" y="21349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জগদীশ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0" y="644222"/>
            <a:ext cx="2636290" cy="450119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2" y="1441544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340101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4" y="1246909"/>
            <a:ext cx="3224246" cy="422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353802" y="1246909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64" y="56397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136654" y="1246909"/>
            <a:ext cx="4804192" cy="4221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2583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" y="1603150"/>
            <a:ext cx="3427719" cy="373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09" y="1603150"/>
            <a:ext cx="5482441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6" y="1603149"/>
            <a:ext cx="3073224" cy="3837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250873" y="1603149"/>
            <a:ext cx="5375563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1" y="1478567"/>
            <a:ext cx="3073224" cy="36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200" y="5241882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099" y="5385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4838782" y="1478567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838783" y="1773379"/>
            <a:ext cx="5829217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584</Words>
  <Application>Microsoft Office PowerPoint</Application>
  <PresentationFormat>Custom</PresentationFormat>
  <Paragraphs>146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Lenovo</cp:lastModifiedBy>
  <cp:revision>132</cp:revision>
  <dcterms:created xsi:type="dcterms:W3CDTF">2015-01-07T02:53:07Z</dcterms:created>
  <dcterms:modified xsi:type="dcterms:W3CDTF">2018-01-24T17:44:26Z</dcterms:modified>
</cp:coreProperties>
</file>